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63" r:id="rId18"/>
    <p:sldId id="262" r:id="rId19"/>
    <p:sldId id="261" r:id="rId20"/>
    <p:sldId id="260" r:id="rId21"/>
    <p:sldId id="259" r:id="rId22"/>
    <p:sldId id="257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ECCB-9805-423C-ABAD-1C66BC062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50D9A-4099-46AD-B99E-412C85573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45887-31FC-4DB1-AD01-D7904E6B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992B-3B45-448E-8014-30F15744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3AC0F-42A5-4E18-A831-46A439C3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9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1D22-C5EC-4E05-A47D-310F6F05F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C1A8E-9EFA-4BAB-8E83-E3149B455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7A3F5-2C95-4511-98E5-09266657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0AFE2-F667-4329-A968-473A2527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F2B5-63B1-4266-82F6-B7850234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0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782A6-5662-44EA-9519-B0C4B6207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31223-0763-49DB-A0D8-A7E21B97E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3DD7-20BF-4C46-BE97-2CC2B92F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5F66B-FC47-4B72-BF42-0EF2CDF1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B959B-419B-4871-ACF8-D04D268A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6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D83B-4372-4DA7-A0C9-BDF44E36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4C46-6A9F-434C-A5A6-5F041123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0867C-5EAE-4B8E-BEEB-B9F3E4EF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C9F0-086F-42FE-A6A0-3ED94120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CA05-FEC7-4529-B925-5C952D083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0926-97BA-4AF4-B9D8-7DA74959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010E8-52C1-410D-B54E-6B75538D6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3BF94-9D09-4E22-BC02-71BE31974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F998C-EAE8-4212-92D5-3642D22C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DD4AA-54F7-46E9-A53F-385233F4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7B95-A62F-4C3B-B828-F477544DB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5365-DF8B-4EDB-AF7C-94B25DA61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BEC47-3D73-41BB-84A6-6869D683F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22C7E-8E3E-4625-9C80-74E622BA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CE413-AE4E-4467-8D9A-85DA79C4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1ADDE-FC8B-4219-BF18-FAC9B7BA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5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54F0-6E3B-4375-B521-9AF26273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7C71E-BF14-476B-9C5F-240DF4E49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17BF-6833-4919-84F1-B4834853B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DF11E-B775-418F-ABE4-2493D36E7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C1778-2EEB-4F9D-8932-1E9FF90EF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FAFEB3-D902-4BA0-8E26-37902F1B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5E03C-2602-4232-AFF0-6B139A3C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1EA6B-7FD7-47E6-B6AE-46491948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CD02-48D8-4F5E-B9C9-CDE4A574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24762-701E-4758-96F8-C493EF40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3FE30-DA4D-4031-BFFA-3B40E380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1EC94-797D-4E64-9336-551BF317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9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8F488-3384-4785-887D-8A4698F4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39799-28C2-4186-99FF-2D8679C7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09364-859C-4447-ABB8-5266C892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2B8E-398D-4886-A90D-ED11DB88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A070C-DD1D-4CCB-B5F5-0F5D78E2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F1822-CD38-4D19-BA24-1FF4914A1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F600E-28E5-48A1-9A78-F42FCAF6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087AE-F344-43CD-A402-ACCFF2E51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E3BF3-427F-44C8-8182-5A38E5FD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9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DD31-5E93-4167-9D85-B9C4AC41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E20004-411F-4C57-92DA-BCB547532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BBB8-864E-484C-B7FD-806482E7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5DBE-D5C9-4391-B12B-C69EABF7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90DEA-2F03-4FC1-9148-778AE6CD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7BF91-12B7-4102-96F8-77A2D9F7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88B6-E14A-4A92-896A-C89D59ED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81A22-FA78-4D9E-8CAC-7C2FF101F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9B079-134C-4056-922F-A1BB9A8A0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A231-B675-4E98-B372-900FEF2A0BB9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97F44-BE81-4800-AEE2-6FEA802CA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94F27-5B4A-46F4-9DF2-06C7BF8A7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01B9-A905-4CA5-AB7B-BCE60F3BF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1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FD77CDD-9B8C-47D7-9AB0-AC76CC01D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6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03C42D3-02C5-4DF9-9926-963B4A415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739EF0-F3F1-4D63-9C1F-A2A44FA6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2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rush&#10;&#10;Description automatically generated">
            <a:extLst>
              <a:ext uri="{FF2B5EF4-FFF2-40B4-BE49-F238E27FC236}">
                <a16:creationId xmlns:a16="http://schemas.microsoft.com/office/drawing/2014/main" id="{893578C0-E348-4E50-BBB7-16DD7F1D0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0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4101D50-72E1-4EE1-A790-7EC338429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4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3E99FF-9939-474C-A037-843DD3C5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97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97F7FB-6594-4C57-AD5A-4A0B6470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4A4282-08F4-43A3-8B21-3F0C2A80E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74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30FA52B-14EE-4310-8F4E-354A7FB30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64AEA-B307-4C49-98AA-E67DA3D5AEF2}"/>
              </a:ext>
            </a:extLst>
          </p:cNvPr>
          <p:cNvSpPr txBox="1"/>
          <p:nvPr/>
        </p:nvSpPr>
        <p:spPr>
          <a:xfrm>
            <a:off x="935421" y="1008993"/>
            <a:ext cx="103316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Where are you right now in the pivoting process?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a) We assessed our strategy and we don’t need to pivot. </a:t>
            </a:r>
          </a:p>
          <a:p>
            <a:r>
              <a:rPr lang="en-US" dirty="0">
                <a:solidFill>
                  <a:schemeClr val="bg1"/>
                </a:solidFill>
              </a:rPr>
              <a:t>b) I'm not sure if it's the right thing to do right now.</a:t>
            </a:r>
          </a:p>
          <a:p>
            <a:r>
              <a:rPr lang="en-US" dirty="0">
                <a:solidFill>
                  <a:schemeClr val="bg1"/>
                </a:solidFill>
              </a:rPr>
              <a:t>c) We're exploring all of our options.</a:t>
            </a:r>
          </a:p>
          <a:p>
            <a:r>
              <a:rPr lang="en-US" dirty="0">
                <a:solidFill>
                  <a:schemeClr val="bg1"/>
                </a:solidFill>
              </a:rPr>
              <a:t>d) We've started comparing and validating our most viable options.</a:t>
            </a:r>
          </a:p>
          <a:p>
            <a:r>
              <a:rPr lang="en-US" dirty="0">
                <a:solidFill>
                  <a:schemeClr val="bg1"/>
                </a:solidFill>
              </a:rPr>
              <a:t>e) We're executing our pivot strategy.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0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53B1140-6FED-47E4-B3B3-58EA750B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6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C91C20A8-29F7-4E1A-9428-9883F9620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78083BF2-A736-490D-8F5D-88C4D8CD6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B65F882-11B2-4900-B5D1-8A873D88E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00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B93BC18-9A68-4671-82CF-DF08F7C22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3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F2CA27A-8244-46B4-812A-CF9B4DC96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73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BA2E131-1AAD-4B81-B279-8B8E10E8B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61EABAA-289E-42C7-B618-D9860A0BF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4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2E00B3D-10AB-4861-B4C6-B3645C7B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C43B1EC-266B-4B06-8992-9DBC32437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1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1C1AB82-1088-467F-A8B3-7E0E751FE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630978F-56B5-4F4E-8103-B4C0DD4B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AA4D12-B358-4F0A-BF66-2CA46D13D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368D00-8465-4FDE-B07F-03B8201C2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68</Words>
  <Application>Microsoft Office PowerPoint</Application>
  <PresentationFormat>Widescreen</PresentationFormat>
  <Paragraphs>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Barham</dc:creator>
  <cp:lastModifiedBy>Gallagher, Bridget</cp:lastModifiedBy>
  <cp:revision>4</cp:revision>
  <dcterms:created xsi:type="dcterms:W3CDTF">2020-06-25T23:02:14Z</dcterms:created>
  <dcterms:modified xsi:type="dcterms:W3CDTF">2020-06-26T14:26:20Z</dcterms:modified>
</cp:coreProperties>
</file>